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MENTIRINHAS, NÃO!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MENTIRINHAS, NÃO!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811AE4-CA6B-4A1C-BC6D-AC1831898D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Mentirinhas, não, não, não! </a:t>
            </a:r>
          </a:p>
          <a:p>
            <a:r>
              <a:rPr lang="pt-BR" dirty="0"/>
              <a:t>Minha boca já tem dono. </a:t>
            </a:r>
          </a:p>
          <a:p>
            <a:r>
              <a:rPr lang="pt-BR" dirty="0"/>
              <a:t>Nomes feios, também não! </a:t>
            </a:r>
          </a:p>
          <a:p>
            <a:r>
              <a:rPr lang="pt-BR" dirty="0"/>
              <a:t>É de Deus meu coração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36</Words>
  <Application>Microsoft Office PowerPoint</Application>
  <PresentationFormat>Apresentação na tela (16:9)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MENTIRINHAS, NÃO!</vt:lpstr>
      <vt:lpstr>MENTIRINHAS, NÃO!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2019-06-12T23:25:13Z</dcterms:modified>
</cp:coreProperties>
</file>

<file path=docProps/thumbnail.jpeg>
</file>